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/>
    <p:restoredTop sz="94633"/>
  </p:normalViewPr>
  <p:slideViewPr>
    <p:cSldViewPr showGuides="1">
      <p:cViewPr varScale="1">
        <p:scale>
          <a:sx n="109" d="100"/>
          <a:sy n="109" d="100"/>
        </p:scale>
        <p:origin x="142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C94F-15ED-4779-8552-56091A46843C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9CFC-2803-4DBD-9465-299352E1F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2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C94F-15ED-4779-8552-56091A46843C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9CFC-2803-4DBD-9465-299352E1F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177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C94F-15ED-4779-8552-56091A46843C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9CFC-2803-4DBD-9465-299352E1F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20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C94F-15ED-4779-8552-56091A46843C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9CFC-2803-4DBD-9465-299352E1F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98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C94F-15ED-4779-8552-56091A46843C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9CFC-2803-4DBD-9465-299352E1F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79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C94F-15ED-4779-8552-56091A46843C}" type="datetimeFigureOut">
              <a:rPr lang="en-US" smtClean="0"/>
              <a:t>4/7/19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9CFC-2803-4DBD-9465-299352E1F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39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C94F-15ED-4779-8552-56091A46843C}" type="datetimeFigureOut">
              <a:rPr lang="en-US" smtClean="0"/>
              <a:t>4/7/19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9CFC-2803-4DBD-9465-299352E1F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7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C94F-15ED-4779-8552-56091A46843C}" type="datetimeFigureOut">
              <a:rPr lang="en-US" smtClean="0"/>
              <a:t>4/7/19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9CFC-2803-4DBD-9465-299352E1F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96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C94F-15ED-4779-8552-56091A46843C}" type="datetimeFigureOut">
              <a:rPr lang="en-US" smtClean="0"/>
              <a:t>4/7/19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9CFC-2803-4DBD-9465-299352E1F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5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C94F-15ED-4779-8552-56091A46843C}" type="datetimeFigureOut">
              <a:rPr lang="en-US" smtClean="0"/>
              <a:t>4/7/19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9CFC-2803-4DBD-9465-299352E1F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6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C94F-15ED-4779-8552-56091A46843C}" type="datetimeFigureOut">
              <a:rPr lang="en-US" smtClean="0"/>
              <a:t>4/7/19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9CFC-2803-4DBD-9465-299352E1F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70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EC94F-15ED-4779-8552-56091A46843C}" type="datetimeFigureOut">
              <a:rPr lang="en-US" smtClean="0"/>
              <a:t>4/7/19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F9CFC-2803-4DBD-9465-299352E1F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291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983436"/>
              </p:ext>
            </p:extLst>
          </p:nvPr>
        </p:nvGraphicFramePr>
        <p:xfrm>
          <a:off x="228600" y="464605"/>
          <a:ext cx="8534400" cy="2698229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954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037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Mailing Address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037"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037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City, ST, Zip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037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Home Phone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037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Work Phone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037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Cell Phone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037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E-Mail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43190"/>
            <a:ext cx="78603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Sign-up form to collaborate with NACR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485082"/>
              </p:ext>
            </p:extLst>
          </p:nvPr>
        </p:nvGraphicFramePr>
        <p:xfrm>
          <a:off x="228600" y="3183033"/>
          <a:ext cx="8774721" cy="33701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4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7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90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824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82408">
                  <a:extLst>
                    <a:ext uri="{9D8B030D-6E8A-4147-A177-3AD203B41FA5}">
                      <a16:colId xmlns:a16="http://schemas.microsoft.com/office/drawing/2014/main" val="3630061205"/>
                    </a:ext>
                  </a:extLst>
                </a:gridCol>
                <a:gridCol w="1182408">
                  <a:extLst>
                    <a:ext uri="{9D8B030D-6E8A-4147-A177-3AD203B41FA5}">
                      <a16:colId xmlns:a16="http://schemas.microsoft.com/office/drawing/2014/main" val="954989367"/>
                    </a:ext>
                  </a:extLst>
                </a:gridCol>
                <a:gridCol w="1182408">
                  <a:extLst>
                    <a:ext uri="{9D8B030D-6E8A-4147-A177-3AD203B41FA5}">
                      <a16:colId xmlns:a16="http://schemas.microsoft.com/office/drawing/2014/main" val="6495088"/>
                    </a:ext>
                  </a:extLst>
                </a:gridCol>
              </a:tblGrid>
              <a:tr h="537432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  <a:latin typeface="Arial Narrow" pitchFamily="34" charset="0"/>
                        </a:rPr>
                        <a:t>Please</a:t>
                      </a:r>
                      <a:r>
                        <a:rPr lang="en-US" sz="2000" b="1" u="none" strike="noStrike" baseline="0" dirty="0">
                          <a:effectLst/>
                          <a:latin typeface="Arial Narrow" pitchFamily="34" charset="0"/>
                        </a:rPr>
                        <a:t> c</a:t>
                      </a:r>
                      <a:r>
                        <a:rPr lang="en-US" sz="2000" b="1" u="none" strike="noStrike" dirty="0">
                          <a:effectLst/>
                          <a:latin typeface="Arial Narrow" pitchFamily="34" charset="0"/>
                        </a:rPr>
                        <a:t>heck (</a:t>
                      </a:r>
                      <a:r>
                        <a:rPr lang="en-US" sz="2000" b="1" u="none" strike="noStrike" dirty="0">
                          <a:effectLst/>
                          <a:latin typeface="Arial Narrow" pitchFamily="34" charset="0"/>
                          <a:sym typeface="Wingdings 2"/>
                        </a:rPr>
                        <a:t></a:t>
                      </a:r>
                      <a:r>
                        <a:rPr lang="en-US" sz="2000" b="1" u="none" strike="noStrike" dirty="0">
                          <a:effectLst/>
                          <a:latin typeface="Arial Narrow" pitchFamily="34" charset="0"/>
                        </a:rPr>
                        <a:t>) each Program for which you would like to be involved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968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Tobacco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Cancer Survivor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Breast</a:t>
                      </a:r>
                      <a:r>
                        <a:rPr lang="en-US" sz="2000" b="0" i="0" u="none" strike="noStrike" baseline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 Health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/>
                        </a:rPr>
                        <a:t>Cervix Health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/>
                        </a:rPr>
                        <a:t>Colon Health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Other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4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NACR's Mailing List</a:t>
                      </a:r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/>
                        </a:rPr>
                        <a:t>I smoke daily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/>
                        </a:rPr>
                        <a:t>I used to smoke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/>
                        </a:rPr>
                        <a:t>I want support group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/>
                        </a:rPr>
                        <a:t>I want help from Native Sister / Brother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/>
                        </a:rPr>
                        <a:t>I need screening or I need follow-up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I need screening or I need follow-up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I need screening or I need follow-up</a:t>
                      </a:r>
                    </a:p>
                    <a:p>
                      <a:pPr algn="ctr" fontAlgn="b"/>
                      <a:endParaRPr 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Write your comment on the back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968"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923" y="13882"/>
            <a:ext cx="914400" cy="938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082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95</Words>
  <Application>Microsoft Macintosh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LindaB</dc:creator>
  <cp:lastModifiedBy>Linda Burhansstipanov</cp:lastModifiedBy>
  <cp:revision>12</cp:revision>
  <dcterms:created xsi:type="dcterms:W3CDTF">2013-03-15T16:27:58Z</dcterms:created>
  <dcterms:modified xsi:type="dcterms:W3CDTF">2019-04-07T13:49:09Z</dcterms:modified>
</cp:coreProperties>
</file>